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5A"/>
    <a:srgbClr val="EC4331"/>
    <a:srgbClr val="F8901C"/>
    <a:srgbClr val="EC3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34"/>
    <p:restoredTop sz="96327"/>
  </p:normalViewPr>
  <p:slideViewPr>
    <p:cSldViewPr snapToGrid="0">
      <p:cViewPr varScale="1">
        <p:scale>
          <a:sx n="93" d="100"/>
          <a:sy n="93" d="100"/>
        </p:scale>
        <p:origin x="20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36D69-D13A-0674-006E-653724C7B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61BDAE-8AFD-DD70-8570-334918E4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F8F50-F6A8-36F6-58B2-C1B633016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AF2A3-4EF0-54D5-53F3-7766722C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E64F-9D8D-FDD9-FFAF-4551844D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0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E722-9711-9321-CD48-35F29F77B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71424-08AE-A158-65FA-4188C54D6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60AB2-0D65-A7DD-60A6-4BFD65CC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E7984-5C73-E0E9-2517-428C6ABD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F5C6E-773D-4103-B492-F73C0AB3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0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DA31D-A474-D053-8D98-22E28CE96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4A243-5265-463E-8018-B2E471A79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F6644-58AA-D6A2-FC1D-2265890FD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17551-03B9-2D28-08D6-B5301584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F39F3-EDC8-4D26-2A1C-CD7AF476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B2FF-4162-2F82-2334-1057A6393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5CFD-2EC2-A55E-BC19-0A48DD298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586A8-87F6-27A1-4828-051ABF3D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FC48D-2105-49AB-C760-2DD705C2D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2B475-F1F5-B8CA-C3D7-25C73446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85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FA27E-4CCC-2D22-054C-768F856F6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CF235-7D09-AF8D-FA23-FD31903C7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66258-EE4B-6900-6B0B-7B0C4DF2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E644D-726B-3D05-0997-CFFF13B01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7FDC8-7418-167D-0798-F71B3A60D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71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A592-6CCE-E960-425C-C346B8124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8CD91-0B5B-9E94-CE25-5470D11EC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5C474-F74A-5195-F703-7E26F640E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F21DF-B935-49D2-DD23-C048E2D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912BB-61FC-F48B-AAA5-E1D9E473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A8A8-F121-5432-1352-4BBFEB5D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2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0AA6-982F-D693-1F67-F10EB5737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32746-34D4-8F3C-BDE3-55CFD972C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A67BE-F54E-3F0A-95C2-E26535719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DF839-B8AD-8142-87B1-14A1561AA5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D36FB-FCAD-DC98-E89B-EDCDA591F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CEC033-EE95-2901-0385-F01B4FDD4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9237F-23DA-A641-3944-71AA9FA68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AA1B5-138F-7699-1045-92AF01C6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1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C7C00-842A-616D-8574-16A5A78F8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51D09-DB67-7CA5-73E4-7C792E7C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D0878-162B-87A7-287E-536144958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1C62B-F6AD-53A5-01EB-0B6FCA5A4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5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8B1014-642C-83D3-3E4F-DC7A8B62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C3846-9091-8C0F-A8B1-885036F3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C48A7-EA9C-A920-01E1-2BB527F4A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3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2A70F-7CE2-B986-8BA8-C54D37971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1FE77-AE17-5E95-67ED-96D6CB9D3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3FD39-8662-E455-EA06-723C5437B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75EF1-3F87-0A91-037D-96C3EA8F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C409F-17AA-614F-56A7-874C8D9F9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63628-7968-6E39-15C6-03D5096C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46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A3DE8-8665-BC7D-8DC1-9C3880FB0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28D09-3931-3C4B-DD44-BBDBE2028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B2A2B-D2B7-3733-21EB-8C1C732B1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CDFE8-E455-5DD8-6754-B2D4CEE9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CF2EF-8254-A16D-E474-B845AF50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2C717-FF32-A603-B694-CDDA74580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8DE68-2C82-C577-AB53-9AECDA4A3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CF82D-60A4-F802-9E92-5D68BE51F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C1565-26AE-65DB-2C09-165540A21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117D6-E0BB-EE4F-940A-14E0B60EDA4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28133-FE2F-54F8-70C0-AE2233BEF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DF046-3EBC-DC99-23E9-93EC235D0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7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C7760D-C8E2-0B73-94E9-88FF6AFA0234}"/>
              </a:ext>
            </a:extLst>
          </p:cNvPr>
          <p:cNvSpPr/>
          <p:nvPr/>
        </p:nvSpPr>
        <p:spPr>
          <a:xfrm>
            <a:off x="2683191" y="147677"/>
            <a:ext cx="6825615" cy="615569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 descr="A group of people on a video conference&#10;&#10;Description automatically generated">
            <a:extLst>
              <a:ext uri="{FF2B5EF4-FFF2-40B4-BE49-F238E27FC236}">
                <a16:creationId xmlns:a16="http://schemas.microsoft.com/office/drawing/2014/main" id="{7C7DB209-720D-D17B-470E-3F9B02264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979" y="460083"/>
            <a:ext cx="5146040" cy="3131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1D704C-E6D3-2043-7513-9D381879E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830" y="3649666"/>
            <a:ext cx="3912340" cy="213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2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573BF9-8267-4002-B121-9A640263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47" y="829340"/>
            <a:ext cx="6552431" cy="563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75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2E01EC-74B2-2E8D-B7A0-34F0238214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0" t="15349" r="14099" b="30698"/>
          <a:stretch/>
        </p:blipFill>
        <p:spPr>
          <a:xfrm>
            <a:off x="3285460" y="872168"/>
            <a:ext cx="5231219" cy="511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77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012838-59EE-6496-0F55-10D3116C6DDF}"/>
              </a:ext>
            </a:extLst>
          </p:cNvPr>
          <p:cNvSpPr/>
          <p:nvPr/>
        </p:nvSpPr>
        <p:spPr>
          <a:xfrm>
            <a:off x="1552353" y="116958"/>
            <a:ext cx="9239694" cy="6741042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8A349-CFD4-BA1F-B5F7-75270DEC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37" y="1094697"/>
            <a:ext cx="7772400" cy="4888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B5E4AD-E8F7-EB19-AEDE-160CFF70B8CB}"/>
              </a:ext>
            </a:extLst>
          </p:cNvPr>
          <p:cNvSpPr/>
          <p:nvPr/>
        </p:nvSpPr>
        <p:spPr>
          <a:xfrm>
            <a:off x="1996206" y="1107656"/>
            <a:ext cx="2915093" cy="878210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51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Logo Background">
            <a:extLst>
              <a:ext uri="{FF2B5EF4-FFF2-40B4-BE49-F238E27FC236}">
                <a16:creationId xmlns:a16="http://schemas.microsoft.com/office/drawing/2014/main" id="{CAA45C77-91E3-26CF-2951-5FAE50C9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5" y="542925"/>
            <a:ext cx="57721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607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4FACD5-2BD4-7876-8FA7-D73D6F6E5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062" y="654263"/>
            <a:ext cx="6720227" cy="54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05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logo for a company&#10;&#10;Description automatically generated">
            <a:extLst>
              <a:ext uri="{FF2B5EF4-FFF2-40B4-BE49-F238E27FC236}">
                <a16:creationId xmlns:a16="http://schemas.microsoft.com/office/drawing/2014/main" id="{4BF0BEED-9C45-9C84-332B-59E4E1F774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8096" y="869119"/>
            <a:ext cx="4095808" cy="5119761"/>
          </a:xfrm>
        </p:spPr>
      </p:pic>
    </p:spTree>
    <p:extLst>
      <p:ext uri="{BB962C8B-B14F-4D97-AF65-F5344CB8AC3E}">
        <p14:creationId xmlns:p14="http://schemas.microsoft.com/office/powerpoint/2010/main" val="3432522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C8927EF6-00CD-CC9C-0B79-1D7BA22D0C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330" t="2699" r="10873"/>
          <a:stretch/>
        </p:blipFill>
        <p:spPr>
          <a:xfrm>
            <a:off x="3131126" y="365124"/>
            <a:ext cx="5735783" cy="567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703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41FEB5-3D82-3F13-A054-1CAFB4EF7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121" y="889297"/>
            <a:ext cx="6773758" cy="507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5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EA32E8-231B-1107-B23C-390A9E730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050" y="2294808"/>
            <a:ext cx="4787900" cy="3035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D2E4E6-F1E5-0B63-2F3F-A43231ED0DE1}"/>
              </a:ext>
            </a:extLst>
          </p:cNvPr>
          <p:cNvSpPr txBox="1"/>
          <p:nvPr/>
        </p:nvSpPr>
        <p:spPr>
          <a:xfrm>
            <a:off x="3345323" y="797713"/>
            <a:ext cx="55013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Welcome to the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Sensorimotor Neural Engineering Lab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@ UC Berkeley!</a:t>
            </a:r>
          </a:p>
        </p:txBody>
      </p:sp>
    </p:spTree>
    <p:extLst>
      <p:ext uri="{BB962C8B-B14F-4D97-AF65-F5344CB8AC3E}">
        <p14:creationId xmlns:p14="http://schemas.microsoft.com/office/powerpoint/2010/main" val="3813054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3B4024-A7E2-CC46-CB5E-B58C9DF60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508" y="1189703"/>
            <a:ext cx="4095955" cy="401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1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6A29E29-D643-A5D1-3475-C76B14298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487" y="0"/>
            <a:ext cx="7769026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F7806B-73A3-DD39-8E78-DB5CB90D3B5F}"/>
              </a:ext>
            </a:extLst>
          </p:cNvPr>
          <p:cNvSpPr txBox="1"/>
          <p:nvPr/>
        </p:nvSpPr>
        <p:spPr>
          <a:xfrm>
            <a:off x="3273423" y="5918200"/>
            <a:ext cx="2621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EC32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beta dominant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984E75-DBF5-7C45-B9CE-82BF5637D950}"/>
              </a:ext>
            </a:extLst>
          </p:cNvPr>
          <p:cNvSpPr txBox="1"/>
          <p:nvPr/>
        </p:nvSpPr>
        <p:spPr>
          <a:xfrm>
            <a:off x="6691088" y="5918200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890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beta dominant</a:t>
            </a:r>
          </a:p>
        </p:txBody>
      </p:sp>
    </p:spTree>
    <p:extLst>
      <p:ext uri="{BB962C8B-B14F-4D97-AF65-F5344CB8AC3E}">
        <p14:creationId xmlns:p14="http://schemas.microsoft.com/office/powerpoint/2010/main" val="182193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5860BA-0F58-9449-93C3-458AAAE2F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" t="4999" r="2571" b="22407"/>
          <a:stretch/>
        </p:blipFill>
        <p:spPr>
          <a:xfrm>
            <a:off x="3568700" y="787400"/>
            <a:ext cx="48768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7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FBC3F2-8FCC-7919-DD57-96C862D16290}"/>
              </a:ext>
            </a:extLst>
          </p:cNvPr>
          <p:cNvSpPr txBox="1"/>
          <p:nvPr/>
        </p:nvSpPr>
        <p:spPr>
          <a:xfrm>
            <a:off x="3169470" y="1956440"/>
            <a:ext cx="21694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Sim</a:t>
            </a:r>
          </a:p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Co</a:t>
            </a:r>
          </a:p>
        </p:txBody>
      </p:sp>
    </p:spTree>
    <p:extLst>
      <p:ext uri="{BB962C8B-B14F-4D97-AF65-F5344CB8AC3E}">
        <p14:creationId xmlns:p14="http://schemas.microsoft.com/office/powerpoint/2010/main" val="1905110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CD71AE-A7ED-B36C-0F9C-A03C405CC9E9}"/>
              </a:ext>
            </a:extLst>
          </p:cNvPr>
          <p:cNvSpPr/>
          <p:nvPr/>
        </p:nvSpPr>
        <p:spPr>
          <a:xfrm>
            <a:off x="2843561" y="289932"/>
            <a:ext cx="7170234" cy="6400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929E8B-13E4-6726-F68E-C02C3140B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528" y="1858382"/>
            <a:ext cx="34163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0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DF3A3F-28E3-0F97-FF13-5BF23897F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916" y="1579137"/>
            <a:ext cx="4159405" cy="42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13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4133</TotalTime>
  <Words>19</Words>
  <Application>Microsoft Macintosh PowerPoint</Application>
  <PresentationFormat>Widescreen</PresentationFormat>
  <Paragraphs>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Arimo</vt:lpstr>
      <vt:lpstr>Avenir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Preeya Khanna</dc:creator>
  <cp:lastModifiedBy>Preeya Khanna</cp:lastModifiedBy>
  <cp:revision>4</cp:revision>
  <dcterms:created xsi:type="dcterms:W3CDTF">2024-03-31T15:09:07Z</dcterms:created>
  <dcterms:modified xsi:type="dcterms:W3CDTF">2024-11-10T07:33:02Z</dcterms:modified>
</cp:coreProperties>
</file>

<file path=docProps/thumbnail.jpeg>
</file>